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9" r:id="rId2"/>
    <p:sldId id="258" r:id="rId3"/>
    <p:sldId id="262" r:id="rId4"/>
    <p:sldId id="263" r:id="rId5"/>
    <p:sldId id="260" r:id="rId6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9EB5"/>
    <a:srgbClr val="FE5501"/>
    <a:srgbClr val="FF6B00"/>
    <a:srgbClr val="FF6C00"/>
    <a:srgbClr val="3EAED9"/>
    <a:srgbClr val="51B0C8"/>
    <a:srgbClr val="0090E3"/>
    <a:srgbClr val="EFF200"/>
    <a:srgbClr val="006BAA"/>
    <a:srgbClr val="00A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35"/>
    <p:restoredTop sz="94666"/>
  </p:normalViewPr>
  <p:slideViewPr>
    <p:cSldViewPr>
      <p:cViewPr varScale="1">
        <p:scale>
          <a:sx n="102" d="100"/>
          <a:sy n="102" d="100"/>
        </p:scale>
        <p:origin x="1656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C513963-6D45-244E-9666-B30781633F93}" type="datetimeFigureOut">
              <a:rPr lang="fr-FR"/>
              <a:pPr>
                <a:defRPr/>
              </a:pPr>
              <a:t>14/01/2018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Modifiez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D5FD60B-1A8F-1B4A-AAFF-7A2CDDDAA86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58821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Shape 32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  <a:gd name="T10" fmla="*/ 0 w 120000"/>
              <a:gd name="T11" fmla="*/ 0 h 120000"/>
              <a:gd name="T12" fmla="*/ 120000 w 120000"/>
              <a:gd name="T13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solidFill>
              <a:srgbClr val="000000"/>
            </a:solidFill>
            <a:miter lim="800000"/>
            <a:headEnd type="none" w="med" len="med"/>
            <a:tailEnd type="none" w="med" len="med"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266" name="Shape 33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</a:pPr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hape 48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  <a:gd name="T10" fmla="*/ 0 w 120000"/>
              <a:gd name="T11" fmla="*/ 0 h 120000"/>
              <a:gd name="T12" fmla="*/ 120000 w 120000"/>
              <a:gd name="T13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solidFill>
              <a:srgbClr val="000000"/>
            </a:solidFill>
            <a:miter lim="800000"/>
            <a:headEnd type="none" w="med" len="med"/>
            <a:tailEnd type="none" w="med" len="med"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290" name="Shape 49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</a:pPr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hape 94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  <a:gd name="T10" fmla="*/ 0 w 120000"/>
              <a:gd name="T11" fmla="*/ 0 h 120000"/>
              <a:gd name="T12" fmla="*/ 120000 w 120000"/>
              <a:gd name="T13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solidFill>
              <a:srgbClr val="000000"/>
            </a:solidFill>
            <a:miter lim="800000"/>
            <a:headEnd type="none" w="med" len="med"/>
            <a:tailEnd type="none" w="med" len="med"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314" name="Shape 95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</a:pPr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86"/>
          <p:cNvSpPr>
            <a:spLocks/>
          </p:cNvSpPr>
          <p:nvPr userDrawn="1"/>
        </p:nvSpPr>
        <p:spPr bwMode="auto">
          <a:xfrm>
            <a:off x="107504" y="5805264"/>
            <a:ext cx="8928546" cy="988854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0 w 21600"/>
              <a:gd name="T9" fmla="*/ 0 h 21600"/>
              <a:gd name="T10" fmla="*/ 0 w 21600"/>
              <a:gd name="T11" fmla="*/ 0 h 21600"/>
              <a:gd name="T12" fmla="*/ 21600 w 21600"/>
              <a:gd name="T13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/>
          <a:p>
            <a:endParaRPr lang="fr-FR"/>
          </a:p>
        </p:txBody>
      </p:sp>
      <p:sp>
        <p:nvSpPr>
          <p:cNvPr id="4" name="Shape 37"/>
          <p:cNvSpPr txBox="1">
            <a:spLocks noChangeArrowheads="1"/>
          </p:cNvSpPr>
          <p:nvPr userDrawn="1"/>
        </p:nvSpPr>
        <p:spPr bwMode="auto">
          <a:xfrm>
            <a:off x="3059113" y="309500"/>
            <a:ext cx="6037262" cy="97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buClr>
                <a:srgbClr val="A0CE4E"/>
              </a:buClr>
              <a:buSzPct val="25000"/>
              <a:buFont typeface="Garamond" charset="0"/>
              <a:buNone/>
            </a:pPr>
            <a:r>
              <a:rPr lang="en-US" sz="3600" b="1" i="1" dirty="0">
                <a:solidFill>
                  <a:srgbClr val="489EB5"/>
                </a:solidFill>
                <a:latin typeface="Arial" charset="0"/>
                <a:ea typeface="Garamond" charset="0"/>
                <a:sym typeface="Garamond" charset="0"/>
              </a:rPr>
              <a:t>Merci </a:t>
            </a:r>
            <a:r>
              <a:rPr lang="en-US" sz="3600" b="1" i="1" dirty="0" err="1">
                <a:solidFill>
                  <a:srgbClr val="489EB5"/>
                </a:solidFill>
                <a:latin typeface="Arial" charset="0"/>
                <a:ea typeface="Garamond" charset="0"/>
                <a:sym typeface="Garamond" charset="0"/>
              </a:rPr>
              <a:t>à</a:t>
            </a:r>
            <a:r>
              <a:rPr lang="en-US" sz="3600" b="1" i="1" dirty="0">
                <a:solidFill>
                  <a:srgbClr val="489EB5"/>
                </a:solidFill>
                <a:latin typeface="Arial" charset="0"/>
                <a:ea typeface="Garamond" charset="0"/>
                <a:sym typeface="Garamond" charset="0"/>
              </a:rPr>
              <a:t> </a:t>
            </a:r>
            <a:r>
              <a:rPr lang="en-US" sz="3600" b="1" i="1" dirty="0" err="1">
                <a:solidFill>
                  <a:srgbClr val="489EB5"/>
                </a:solidFill>
                <a:latin typeface="Arial" charset="0"/>
                <a:ea typeface="Garamond" charset="0"/>
                <a:sym typeface="Garamond" charset="0"/>
              </a:rPr>
              <a:t>nos</a:t>
            </a:r>
            <a:r>
              <a:rPr lang="en-US" sz="3600" b="1" i="1" dirty="0">
                <a:solidFill>
                  <a:srgbClr val="489EB5"/>
                </a:solidFill>
                <a:latin typeface="Arial" charset="0"/>
                <a:ea typeface="Garamond" charset="0"/>
                <a:sym typeface="Garamond" charset="0"/>
              </a:rPr>
              <a:t> </a:t>
            </a:r>
            <a:r>
              <a:rPr lang="en-US" sz="3600" b="1" i="1" dirty="0" smtClean="0">
                <a:solidFill>
                  <a:srgbClr val="489EB5"/>
                </a:solidFill>
                <a:latin typeface="Arial" charset="0"/>
                <a:ea typeface="Garamond" charset="0"/>
                <a:sym typeface="Garamond" charset="0"/>
              </a:rPr>
              <a:t>sponsors</a:t>
            </a:r>
            <a:endParaRPr lang="en-US" sz="3600" b="1" i="1" dirty="0">
              <a:solidFill>
                <a:srgbClr val="489EB5"/>
              </a:solidFill>
              <a:latin typeface="Arial" charset="0"/>
              <a:ea typeface="Garamond" charset="0"/>
              <a:sym typeface="Garamond" charset="0"/>
            </a:endParaRPr>
          </a:p>
        </p:txBody>
      </p:sp>
      <p:sp>
        <p:nvSpPr>
          <p:cNvPr id="5" name="Shape 86"/>
          <p:cNvSpPr>
            <a:spLocks/>
          </p:cNvSpPr>
          <p:nvPr userDrawn="1"/>
        </p:nvSpPr>
        <p:spPr bwMode="auto">
          <a:xfrm>
            <a:off x="107950" y="1473200"/>
            <a:ext cx="8928546" cy="4116040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0 w 21600"/>
              <a:gd name="T9" fmla="*/ 0 h 21600"/>
              <a:gd name="T10" fmla="*/ 0 w 21600"/>
              <a:gd name="T11" fmla="*/ 0 h 21600"/>
              <a:gd name="T12" fmla="*/ 21600 w 21600"/>
              <a:gd name="T13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/>
          <a:p>
            <a:endParaRPr lang="fr-FR"/>
          </a:p>
        </p:txBody>
      </p:sp>
      <p:pic>
        <p:nvPicPr>
          <p:cNvPr id="6" name="Imag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855" y="4044674"/>
            <a:ext cx="2614595" cy="94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1" t="22008" r="8812" b="22371"/>
          <a:stretch>
            <a:fillRect/>
          </a:stretch>
        </p:blipFill>
        <p:spPr bwMode="auto">
          <a:xfrm>
            <a:off x="5845611" y="2258546"/>
            <a:ext cx="3035327" cy="759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18" descr="agilbee-formations-coaching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70"/>
          <a:stretch>
            <a:fillRect/>
          </a:stretch>
        </p:blipFill>
        <p:spPr bwMode="auto">
          <a:xfrm>
            <a:off x="611248" y="2207123"/>
            <a:ext cx="2108916" cy="994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hape 38"/>
          <p:cNvSpPr txBox="1"/>
          <p:nvPr userDrawn="1"/>
        </p:nvSpPr>
        <p:spPr>
          <a:xfrm>
            <a:off x="107504" y="1351091"/>
            <a:ext cx="1895474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/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Garamond"/>
              <a:buNone/>
              <a:defRPr/>
            </a:pPr>
            <a:r>
              <a:rPr lang="en-US" sz="2000" b="1" i="1" dirty="0">
                <a:ln>
                  <a:solidFill>
                    <a:srgbClr val="FFFFFF"/>
                  </a:solidFill>
                </a:ln>
                <a:solidFill>
                  <a:srgbClr val="489EB5"/>
                </a:solidFill>
                <a:latin typeface="Arial"/>
                <a:ea typeface="Garamond"/>
                <a:cs typeface="Arial"/>
                <a:sym typeface="Garamond"/>
              </a:rPr>
              <a:t>Prestige</a:t>
            </a:r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70" y="4181851"/>
            <a:ext cx="1926865" cy="809283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113" y="2276872"/>
            <a:ext cx="2416408" cy="604102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526" y="3861048"/>
            <a:ext cx="2686829" cy="144417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64" y="6299691"/>
            <a:ext cx="2592288" cy="220982"/>
          </a:xfrm>
          <a:prstGeom prst="rect">
            <a:avLst/>
          </a:prstGeom>
        </p:spPr>
      </p:pic>
      <p:sp>
        <p:nvSpPr>
          <p:cNvPr id="22" name="Shape 38"/>
          <p:cNvSpPr txBox="1"/>
          <p:nvPr userDrawn="1"/>
        </p:nvSpPr>
        <p:spPr>
          <a:xfrm>
            <a:off x="107504" y="5748176"/>
            <a:ext cx="1895474" cy="28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/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Garamond"/>
              <a:buNone/>
              <a:defRPr/>
            </a:pPr>
            <a:r>
              <a:rPr lang="en-US" sz="2000" b="1" i="1" dirty="0" err="1" smtClean="0">
                <a:ln>
                  <a:solidFill>
                    <a:srgbClr val="FFFFFF"/>
                  </a:solidFill>
                </a:ln>
                <a:solidFill>
                  <a:srgbClr val="489EB5"/>
                </a:solidFill>
                <a:latin typeface="Arial"/>
                <a:ea typeface="Garamond"/>
                <a:cs typeface="Arial"/>
                <a:sym typeface="Garamond"/>
              </a:rPr>
              <a:t>Platinium</a:t>
            </a:r>
            <a:endParaRPr lang="en-US" sz="2000" b="1" i="1" dirty="0">
              <a:ln>
                <a:solidFill>
                  <a:srgbClr val="FFFFFF"/>
                </a:solidFill>
              </a:ln>
              <a:solidFill>
                <a:srgbClr val="489EB5"/>
              </a:solidFill>
              <a:latin typeface="Arial"/>
              <a:ea typeface="Garamond"/>
              <a:cs typeface="Arial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369485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400">
                <a:solidFill>
                  <a:srgbClr val="FE550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489EB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2D2F5-E3AC-DA47-8C77-2CFA0B87DCB2}" type="datetime1">
              <a:rPr lang="fr-FR" smtClean="0"/>
              <a:t>14/01/2018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D02C5-09F7-0147-B4ED-335193FDA2F0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4376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E550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954F3-2801-6548-801A-D42582B989C6}" type="datetime1">
              <a:rPr lang="fr-FR" smtClean="0"/>
              <a:t>14/01/2018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DDFE2-CC78-CA4D-9535-4360FFC8BD98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492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DBAB2-7477-314F-8688-D820ED8C48EB}" type="datetime1">
              <a:rPr lang="fr-FR" smtClean="0"/>
              <a:t>14/01/2018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DDFE2-CC78-CA4D-9535-4360FFC8BD98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5F2CB-F013-764D-8589-D16B41DDFC04}" type="datetime1">
              <a:rPr lang="fr-FR" smtClean="0"/>
              <a:t>14/01/2018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43B8F-40AD-E948-9335-D1D6FF310768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456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10D2C-F10F-7D4D-9E7F-EBA58505B8BA}" type="datetime1">
              <a:rPr lang="fr-FR" smtClean="0"/>
              <a:t>14/01/2018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EAB82-79A2-794A-AE16-D11E4812F416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7974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solidFill>
            <a:srgbClr val="489EB5"/>
          </a:solidFill>
        </p:spPr>
        <p:txBody>
          <a:bodyPr anchor="b"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solidFill>
            <a:srgbClr val="489EB5"/>
          </a:solidFill>
        </p:spPr>
        <p:txBody>
          <a:bodyPr anchor="b"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4B397-39DA-EB43-B107-A8F79F54F8EC}" type="datetime1">
              <a:rPr lang="fr-FR" smtClean="0"/>
              <a:t>14/01/2018</a:t>
            </a:fld>
            <a:endParaRPr lang="fr-FR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40055-CB7A-1741-B9CE-57C0BAA4E689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1713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6A5CA-6917-A247-BE70-144019C3EAB1}" type="datetime1">
              <a:rPr lang="fr-FR" smtClean="0"/>
              <a:t>14/01/2018</a:t>
            </a:fld>
            <a:endParaRPr lang="fr-FR" dirty="0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D1728-EBC7-794D-84DE-380D9E0FA26C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269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CEBC8-A4AB-5040-9047-ABB67116280B}" type="datetime1">
              <a:rPr lang="fr-FR" smtClean="0"/>
              <a:t>14/01/2018</a:t>
            </a:fld>
            <a:endParaRPr lang="fr-FR" dirty="0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F2877-1791-C641-A4B0-611508BE5787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9412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3B8B5-20AF-7840-85AE-055C5B740EFF}" type="datetime1">
              <a:rPr lang="fr-FR" smtClean="0"/>
              <a:t>14/01/2018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9B104-2786-7D46-89C5-B1DB03BBC230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3930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Faire glisser l'image vers l'espace réservé ou cliquer sur l'icône pour l'ajouter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9324A-AAA6-B043-B4ED-C5934E57C001}" type="datetime1">
              <a:rPr lang="fr-FR" smtClean="0"/>
              <a:t>14/01/2018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06D17-A93D-4A4A-9E2D-28914467619B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6873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E752D-B01F-E04C-8A59-B5E3BC20084C}" type="datetime1">
              <a:rPr lang="fr-FR" smtClean="0"/>
              <a:t>14/01/2018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7AC5E-6313-C649-BDCD-ED8B6C60C6A5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7933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23717-E28D-9749-80C7-6F78ACAC0C78}" type="datetime1">
              <a:rPr lang="fr-FR" smtClean="0"/>
              <a:t>14/01/2018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0EBDF-35A9-E846-8D56-D9BFB6FA1460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514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5269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5.emf"/><Relationship Id="rId21" Type="http://schemas.openxmlformats.org/officeDocument/2006/relationships/image" Target="../media/image6.png"/><Relationship Id="rId22" Type="http://schemas.openxmlformats.org/officeDocument/2006/relationships/image" Target="../media/image7.png"/><Relationship Id="rId23" Type="http://schemas.openxmlformats.org/officeDocument/2006/relationships/image" Target="../media/image8.png"/><Relationship Id="rId24" Type="http://schemas.openxmlformats.org/officeDocument/2006/relationships/image" Target="../media/image9.png"/><Relationship Id="rId25" Type="http://schemas.openxmlformats.org/officeDocument/2006/relationships/image" Target="../media/image10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jpeg"/><Relationship Id="rId17" Type="http://schemas.openxmlformats.org/officeDocument/2006/relationships/image" Target="../media/image2.png"/><Relationship Id="rId18" Type="http://schemas.openxmlformats.org/officeDocument/2006/relationships/image" Target="../media/image3.png"/><Relationship Id="rId19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Shape 19"/>
          <p:cNvPicPr preferRelativeResize="0"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36513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Shape 74"/>
          <p:cNvSpPr>
            <a:spLocks noChangeArrowheads="1"/>
          </p:cNvSpPr>
          <p:nvPr/>
        </p:nvSpPr>
        <p:spPr bwMode="auto">
          <a:xfrm>
            <a:off x="0" y="0"/>
            <a:ext cx="9144000" cy="2208213"/>
          </a:xfrm>
          <a:prstGeom prst="rect">
            <a:avLst/>
          </a:prstGeom>
          <a:blipFill dpi="0" rotWithShape="1">
            <a:blip r:embed="rId1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>
              <a:solidFill>
                <a:srgbClr val="489EB5"/>
              </a:solidFill>
            </a:endParaRPr>
          </a:p>
        </p:txBody>
      </p:sp>
      <p:sp>
        <p:nvSpPr>
          <p:cNvPr id="10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412875"/>
            <a:ext cx="8229600" cy="48958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4842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i="1" smtClean="0">
                <a:solidFill>
                  <a:srgbClr val="489EB5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C04B42A-0B25-7448-A345-E2FA3A35EF42}" type="datetime1">
              <a:rPr lang="fr-FR" smtClean="0"/>
              <a:t>14/01/2018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4842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i="1" dirty="0">
                <a:solidFill>
                  <a:srgbClr val="489EB5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531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000" b="1" smtClean="0">
                <a:solidFill>
                  <a:srgbClr val="489EB5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40331D4-25A9-5B46-81DE-983C5FE3712F}" type="slidenum">
              <a:rPr lang="fr-FR" smtClean="0"/>
              <a:pPr>
                <a:defRPr/>
              </a:pPr>
              <a:t>‹#›</a:t>
            </a:fld>
            <a:endParaRPr lang="fr-FR" dirty="0"/>
          </a:p>
        </p:txBody>
      </p:sp>
      <p:sp>
        <p:nvSpPr>
          <p:cNvPr id="1032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188913"/>
            <a:ext cx="8229600" cy="71913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Modifiez le style du titre</a:t>
            </a:r>
          </a:p>
        </p:txBody>
      </p:sp>
      <p:sp>
        <p:nvSpPr>
          <p:cNvPr id="10" name="Shape 86"/>
          <p:cNvSpPr>
            <a:spLocks/>
          </p:cNvSpPr>
          <p:nvPr userDrawn="1"/>
        </p:nvSpPr>
        <p:spPr bwMode="auto">
          <a:xfrm>
            <a:off x="107504" y="6174266"/>
            <a:ext cx="8928546" cy="639284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0 w 21600"/>
              <a:gd name="T9" fmla="*/ 0 h 21600"/>
              <a:gd name="T10" fmla="*/ 0 w 21600"/>
              <a:gd name="T11" fmla="*/ 0 h 21600"/>
              <a:gd name="T12" fmla="*/ 21600 w 21600"/>
              <a:gd name="T13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/>
          <a:p>
            <a:endParaRPr lang="fr-FR"/>
          </a:p>
        </p:txBody>
      </p:sp>
      <p:pic>
        <p:nvPicPr>
          <p:cNvPr id="11" name="Image 14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6237312"/>
            <a:ext cx="802045" cy="29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7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1" t="22008" r="8812" b="22371"/>
          <a:stretch>
            <a:fillRect/>
          </a:stretch>
        </p:blipFill>
        <p:spPr bwMode="auto">
          <a:xfrm>
            <a:off x="3111839" y="6238000"/>
            <a:ext cx="924562" cy="231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 18" descr="agilbee-formations-coaching.eps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70"/>
          <a:stretch>
            <a:fillRect/>
          </a:stretch>
        </p:blipFill>
        <p:spPr bwMode="auto">
          <a:xfrm>
            <a:off x="463155" y="6184964"/>
            <a:ext cx="773990" cy="36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546" y="6259313"/>
            <a:ext cx="633407" cy="266031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796" y="6201050"/>
            <a:ext cx="998533" cy="249633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041" y="6184964"/>
            <a:ext cx="847424" cy="45549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902" y="6331332"/>
            <a:ext cx="1431206" cy="122004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27384"/>
            <a:ext cx="2366516" cy="104126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4" r:id="rId2"/>
    <p:sldLayoutId id="2147483665" r:id="rId3"/>
    <p:sldLayoutId id="2147483677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timing>
    <p:tnLst>
      <p:par>
        <p:cTn id="1" dur="indefinite" restart="never" nodeType="tmRoot"/>
      </p:par>
    </p:tnLst>
  </p:timing>
  <p:hf hdr="0" ftr="0"/>
  <p:txStyles>
    <p:titleStyle>
      <a:lvl1pPr algn="r" rtl="0" fontAlgn="base">
        <a:spcBef>
          <a:spcPct val="0"/>
        </a:spcBef>
        <a:spcAft>
          <a:spcPct val="0"/>
        </a:spcAft>
        <a:defRPr sz="3600" b="1" kern="1200">
          <a:solidFill>
            <a:srgbClr val="489EB5"/>
          </a:solidFill>
          <a:latin typeface="+mj-lt"/>
          <a:ea typeface="ＭＳ Ｐゴシック" charset="0"/>
          <a:cs typeface="ＭＳ Ｐゴシック" charset="0"/>
        </a:defRPr>
      </a:lvl1pPr>
      <a:lvl2pPr algn="r" rtl="0" fontAlgn="base">
        <a:spcBef>
          <a:spcPct val="0"/>
        </a:spcBef>
        <a:spcAft>
          <a:spcPct val="0"/>
        </a:spcAft>
        <a:defRPr sz="3600" b="1">
          <a:solidFill>
            <a:srgbClr val="006BAA"/>
          </a:solidFill>
          <a:latin typeface="Calibri" charset="0"/>
          <a:ea typeface="ＭＳ Ｐゴシック" charset="0"/>
          <a:cs typeface="ＭＳ Ｐゴシック" charset="0"/>
        </a:defRPr>
      </a:lvl2pPr>
      <a:lvl3pPr algn="r" rtl="0" fontAlgn="base">
        <a:spcBef>
          <a:spcPct val="0"/>
        </a:spcBef>
        <a:spcAft>
          <a:spcPct val="0"/>
        </a:spcAft>
        <a:defRPr sz="3600" b="1">
          <a:solidFill>
            <a:srgbClr val="006BAA"/>
          </a:solidFill>
          <a:latin typeface="Calibri" charset="0"/>
          <a:ea typeface="ＭＳ Ｐゴシック" charset="0"/>
          <a:cs typeface="ＭＳ Ｐゴシック" charset="0"/>
        </a:defRPr>
      </a:lvl3pPr>
      <a:lvl4pPr algn="r" rtl="0" fontAlgn="base">
        <a:spcBef>
          <a:spcPct val="0"/>
        </a:spcBef>
        <a:spcAft>
          <a:spcPct val="0"/>
        </a:spcAft>
        <a:defRPr sz="3600" b="1">
          <a:solidFill>
            <a:srgbClr val="006BAA"/>
          </a:solidFill>
          <a:latin typeface="Calibri" charset="0"/>
          <a:ea typeface="ＭＳ Ｐゴシック" charset="0"/>
          <a:cs typeface="ＭＳ Ｐゴシック" charset="0"/>
        </a:defRPr>
      </a:lvl4pPr>
      <a:lvl5pPr algn="r" rtl="0" fontAlgn="base">
        <a:spcBef>
          <a:spcPct val="0"/>
        </a:spcBef>
        <a:spcAft>
          <a:spcPct val="0"/>
        </a:spcAft>
        <a:defRPr sz="3600" b="1">
          <a:solidFill>
            <a:srgbClr val="006BAA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600" b="1">
          <a:solidFill>
            <a:srgbClr val="006BAA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600" b="1">
          <a:solidFill>
            <a:srgbClr val="006BAA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600" b="1">
          <a:solidFill>
            <a:srgbClr val="006BAA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600" b="1">
          <a:solidFill>
            <a:srgbClr val="006BAA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404040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404040"/>
          </a:solidFill>
          <a:latin typeface="+mn-lt"/>
          <a:ea typeface="ＭＳ Ｐゴシック" charset="0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404040"/>
          </a:solidFill>
          <a:latin typeface="+mn-lt"/>
          <a:ea typeface="ＭＳ Ｐゴシック" charset="0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404040"/>
          </a:solidFill>
          <a:latin typeface="+mn-lt"/>
          <a:ea typeface="ＭＳ Ｐゴシック" charset="0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404040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Shape 20"/>
          <p:cNvSpPr>
            <a:spLocks/>
          </p:cNvSpPr>
          <p:nvPr/>
        </p:nvSpPr>
        <p:spPr bwMode="auto">
          <a:xfrm>
            <a:off x="2339752" y="3289771"/>
            <a:ext cx="4680173" cy="2803525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0 w 21600"/>
              <a:gd name="T9" fmla="*/ 0 h 21600"/>
              <a:gd name="T10" fmla="*/ 0 w 21600"/>
              <a:gd name="T11" fmla="*/ 0 h 21600"/>
              <a:gd name="T12" fmla="*/ 21600 w 21600"/>
              <a:gd name="T13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91425" tIns="45700" rIns="91425" bIns="45700" anchor="ctr"/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4098" name="Shape 21"/>
          <p:cNvSpPr txBox="1">
            <a:spLocks noChangeArrowheads="1"/>
          </p:cNvSpPr>
          <p:nvPr/>
        </p:nvSpPr>
        <p:spPr bwMode="auto">
          <a:xfrm>
            <a:off x="2339975" y="3208808"/>
            <a:ext cx="54721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115000"/>
              </a:lnSpc>
              <a:buClr>
                <a:srgbClr val="666666"/>
              </a:buClr>
              <a:buSzPct val="25000"/>
              <a:buFont typeface="Garamond" charset="0"/>
              <a:buNone/>
            </a:pPr>
            <a:r>
              <a:rPr lang="en-US" sz="2800" b="1" i="1" dirty="0" smtClean="0">
                <a:solidFill>
                  <a:srgbClr val="489EB5"/>
                </a:solidFill>
                <a:latin typeface="Arial" charset="0"/>
                <a:ea typeface="Garamond" charset="0"/>
                <a:sym typeface="Garamond" charset="0"/>
              </a:rPr>
              <a:t>&lt;</a:t>
            </a:r>
            <a:r>
              <a:rPr lang="en-US" sz="2800" b="1" i="1" dirty="0" err="1" smtClean="0">
                <a:solidFill>
                  <a:srgbClr val="489EB5"/>
                </a:solidFill>
                <a:latin typeface="Arial" charset="0"/>
                <a:ea typeface="Garamond" charset="0"/>
                <a:sym typeface="Garamond" charset="0"/>
              </a:rPr>
              <a:t>Firstname</a:t>
            </a:r>
            <a:r>
              <a:rPr lang="en-US" sz="2800" b="1" i="1" dirty="0" smtClean="0">
                <a:solidFill>
                  <a:srgbClr val="489EB5"/>
                </a:solidFill>
                <a:latin typeface="Arial" charset="0"/>
                <a:ea typeface="Garamond" charset="0"/>
                <a:sym typeface="Garamond" charset="0"/>
              </a:rPr>
              <a:t> Name&gt;</a:t>
            </a:r>
            <a:r>
              <a:rPr lang="en-US" sz="2800" b="1" i="1" dirty="0">
                <a:solidFill>
                  <a:srgbClr val="489EB5"/>
                </a:solidFill>
                <a:latin typeface="Arial" charset="0"/>
                <a:ea typeface="Garamond" charset="0"/>
                <a:sym typeface="Garamond" charset="0"/>
              </a:rPr>
              <a:t>, </a:t>
            </a:r>
            <a:r>
              <a:rPr lang="en-US" sz="2800" b="1" i="1" dirty="0" smtClean="0">
                <a:solidFill>
                  <a:srgbClr val="489EB5"/>
                </a:solidFill>
                <a:latin typeface="Arial" charset="0"/>
                <a:ea typeface="Garamond" charset="0"/>
                <a:sym typeface="Garamond" charset="0"/>
              </a:rPr>
              <a:t>&lt;job&gt;</a:t>
            </a:r>
            <a:endParaRPr lang="fr-FR" sz="2800" b="1" i="1" dirty="0">
              <a:solidFill>
                <a:srgbClr val="489EB5"/>
              </a:solidFill>
              <a:latin typeface="Arial" charset="0"/>
              <a:ea typeface="Garamond" charset="0"/>
              <a:sym typeface="Garamond" charset="0"/>
            </a:endParaRPr>
          </a:p>
        </p:txBody>
      </p:sp>
      <p:sp>
        <p:nvSpPr>
          <p:cNvPr id="4099" name="Shape 22"/>
          <p:cNvSpPr>
            <a:spLocks/>
          </p:cNvSpPr>
          <p:nvPr/>
        </p:nvSpPr>
        <p:spPr bwMode="auto">
          <a:xfrm>
            <a:off x="2486943" y="5615507"/>
            <a:ext cx="280987" cy="298450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0 w 21600"/>
              <a:gd name="T9" fmla="*/ 0 h 21600"/>
              <a:gd name="T10" fmla="*/ 0 w 21600"/>
              <a:gd name="T11" fmla="*/ 0 h 21600"/>
              <a:gd name="T12" fmla="*/ 21600 w 21600"/>
              <a:gd name="T13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/>
          <a:p>
            <a:endParaRPr lang="fr-FR"/>
          </a:p>
        </p:txBody>
      </p:sp>
      <p:sp>
        <p:nvSpPr>
          <p:cNvPr id="4100" name="Shape 23"/>
          <p:cNvSpPr>
            <a:spLocks/>
          </p:cNvSpPr>
          <p:nvPr/>
        </p:nvSpPr>
        <p:spPr bwMode="auto">
          <a:xfrm>
            <a:off x="2483768" y="4536007"/>
            <a:ext cx="280987" cy="298450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0 w 21600"/>
              <a:gd name="T9" fmla="*/ 0 h 21600"/>
              <a:gd name="T10" fmla="*/ 0 w 21600"/>
              <a:gd name="T11" fmla="*/ 0 h 21600"/>
              <a:gd name="T12" fmla="*/ 21600 w 21600"/>
              <a:gd name="T13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/>
          <a:p>
            <a:endParaRPr lang="fr-FR"/>
          </a:p>
        </p:txBody>
      </p:sp>
      <p:sp>
        <p:nvSpPr>
          <p:cNvPr id="4101" name="Shape 24"/>
          <p:cNvSpPr>
            <a:spLocks/>
          </p:cNvSpPr>
          <p:nvPr/>
        </p:nvSpPr>
        <p:spPr bwMode="auto">
          <a:xfrm>
            <a:off x="2477418" y="5251970"/>
            <a:ext cx="300037" cy="292100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0 w 21600"/>
              <a:gd name="T9" fmla="*/ 0 h 21600"/>
              <a:gd name="T10" fmla="*/ 0 w 21600"/>
              <a:gd name="T11" fmla="*/ 0 h 21600"/>
              <a:gd name="T12" fmla="*/ 21600 w 21600"/>
              <a:gd name="T13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/>
          <a:p>
            <a:endParaRPr lang="fr-FR"/>
          </a:p>
        </p:txBody>
      </p:sp>
      <p:sp>
        <p:nvSpPr>
          <p:cNvPr id="4102" name="Shape 25"/>
          <p:cNvSpPr>
            <a:spLocks/>
          </p:cNvSpPr>
          <p:nvPr/>
        </p:nvSpPr>
        <p:spPr bwMode="auto">
          <a:xfrm>
            <a:off x="2483768" y="4153420"/>
            <a:ext cx="287337" cy="298450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0 w 21600"/>
              <a:gd name="T9" fmla="*/ 0 h 21600"/>
              <a:gd name="T10" fmla="*/ 0 w 21600"/>
              <a:gd name="T11" fmla="*/ 0 h 21600"/>
              <a:gd name="T12" fmla="*/ 21600 w 21600"/>
              <a:gd name="T13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/>
          <a:p>
            <a:endParaRPr lang="fr-FR"/>
          </a:p>
        </p:txBody>
      </p:sp>
      <p:sp>
        <p:nvSpPr>
          <p:cNvPr id="4103" name="Shape 26"/>
          <p:cNvSpPr>
            <a:spLocks/>
          </p:cNvSpPr>
          <p:nvPr/>
        </p:nvSpPr>
        <p:spPr bwMode="auto">
          <a:xfrm>
            <a:off x="2486943" y="4888432"/>
            <a:ext cx="280987" cy="298450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0 w 21600"/>
              <a:gd name="T9" fmla="*/ 0 h 21600"/>
              <a:gd name="T10" fmla="*/ 0 w 21600"/>
              <a:gd name="T11" fmla="*/ 0 h 21600"/>
              <a:gd name="T12" fmla="*/ 21600 w 21600"/>
              <a:gd name="T13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/>
          <a:p>
            <a:endParaRPr lang="fr-FR"/>
          </a:p>
        </p:txBody>
      </p:sp>
      <p:sp>
        <p:nvSpPr>
          <p:cNvPr id="4104" name="Shape 27"/>
          <p:cNvSpPr txBox="1">
            <a:spLocks noChangeArrowheads="1"/>
          </p:cNvSpPr>
          <p:nvPr/>
        </p:nvSpPr>
        <p:spPr bwMode="auto">
          <a:xfrm>
            <a:off x="2843808" y="4082528"/>
            <a:ext cx="4106862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buClr>
                <a:srgbClr val="A0CE4E"/>
              </a:buClr>
              <a:buSzPct val="25000"/>
              <a:buFont typeface="Arial" charset="0"/>
              <a:buNone/>
            </a:pPr>
            <a:r>
              <a:rPr lang="en-US" b="1" i="1" dirty="0" err="1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www.plus.google.com</a:t>
            </a:r>
            <a:r>
              <a:rPr lang="en-US" b="1" i="1" dirty="0" smtClean="0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/</a:t>
            </a:r>
            <a:r>
              <a:rPr lang="en-US" b="1" i="1" dirty="0" err="1" smtClean="0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myGoogleID</a:t>
            </a:r>
            <a:endParaRPr lang="en-US" b="1" i="1" dirty="0">
              <a:solidFill>
                <a:srgbClr val="489EB5"/>
              </a:solidFill>
              <a:latin typeface="Arial" charset="0"/>
              <a:cs typeface="Arial" charset="0"/>
              <a:sym typeface="Arial" charset="0"/>
            </a:endParaRPr>
          </a:p>
          <a:p>
            <a:pPr>
              <a:spcBef>
                <a:spcPts val="700"/>
              </a:spcBef>
              <a:buClr>
                <a:srgbClr val="A0CE4E"/>
              </a:buClr>
              <a:buSzPct val="25000"/>
              <a:buFont typeface="Arial" charset="0"/>
              <a:buNone/>
            </a:pPr>
            <a:r>
              <a:rPr lang="en-US" b="1" i="1" dirty="0" err="1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www.twitter.com</a:t>
            </a:r>
            <a:r>
              <a:rPr lang="en-US" b="1" i="1" dirty="0" smtClean="0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/</a:t>
            </a:r>
            <a:r>
              <a:rPr lang="en-US" b="1" i="1" dirty="0" err="1" smtClean="0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myTweetID</a:t>
            </a:r>
            <a:endParaRPr lang="en-US" b="1" i="1" dirty="0">
              <a:solidFill>
                <a:srgbClr val="489EB5"/>
              </a:solidFill>
              <a:latin typeface="Arial" charset="0"/>
              <a:cs typeface="Arial" charset="0"/>
              <a:sym typeface="Arial" charset="0"/>
            </a:endParaRPr>
          </a:p>
          <a:p>
            <a:pPr>
              <a:spcBef>
                <a:spcPts val="700"/>
              </a:spcBef>
              <a:buClr>
                <a:srgbClr val="A0CE4E"/>
              </a:buClr>
              <a:buSzPct val="25000"/>
            </a:pPr>
            <a:r>
              <a:rPr lang="en-US" b="1" i="1" dirty="0" err="1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www.linkedin.com</a:t>
            </a:r>
            <a:r>
              <a:rPr lang="en-US" b="1" i="1" dirty="0" smtClean="0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/</a:t>
            </a:r>
            <a:r>
              <a:rPr lang="en-US" b="1" i="1" dirty="0" err="1" smtClean="0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myID</a:t>
            </a:r>
            <a:endParaRPr lang="en-US" b="1" i="1" dirty="0">
              <a:solidFill>
                <a:srgbClr val="489EB5"/>
              </a:solidFill>
              <a:latin typeface="Arial" charset="0"/>
              <a:cs typeface="Arial" charset="0"/>
              <a:sym typeface="Arial" charset="0"/>
            </a:endParaRPr>
          </a:p>
          <a:p>
            <a:pPr>
              <a:spcBef>
                <a:spcPts val="700"/>
              </a:spcBef>
              <a:buClr>
                <a:srgbClr val="A0CE4E"/>
              </a:buClr>
              <a:buSzPct val="25000"/>
            </a:pPr>
            <a:r>
              <a:rPr lang="en-US" b="1" i="1" dirty="0" err="1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www.facebook.com</a:t>
            </a:r>
            <a:r>
              <a:rPr lang="en-US" b="1" i="1" dirty="0" smtClean="0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/</a:t>
            </a:r>
            <a:r>
              <a:rPr lang="en-US" b="1" i="1" dirty="0" err="1" smtClean="0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myFaceBookID</a:t>
            </a:r>
            <a:endParaRPr lang="en-US" b="1" i="1" dirty="0">
              <a:solidFill>
                <a:srgbClr val="489EB5"/>
              </a:solidFill>
              <a:latin typeface="Arial" charset="0"/>
              <a:cs typeface="Arial" charset="0"/>
              <a:sym typeface="Arial" charset="0"/>
            </a:endParaRPr>
          </a:p>
          <a:p>
            <a:pPr>
              <a:spcBef>
                <a:spcPts val="700"/>
              </a:spcBef>
              <a:spcAft>
                <a:spcPts val="200"/>
              </a:spcAft>
              <a:buClr>
                <a:srgbClr val="A0CE4E"/>
              </a:buClr>
              <a:buSzPct val="25000"/>
              <a:buFont typeface="Arial" charset="0"/>
              <a:buNone/>
            </a:pPr>
            <a:r>
              <a:rPr lang="en-US" b="1" i="1" dirty="0" err="1" smtClean="0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myEmail@company.com</a:t>
            </a:r>
            <a:endParaRPr lang="en-US" b="1" i="1" dirty="0">
              <a:solidFill>
                <a:srgbClr val="489EB5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4105" name="Shape 30"/>
          <p:cNvSpPr txBox="1">
            <a:spLocks noChangeArrowheads="1"/>
          </p:cNvSpPr>
          <p:nvPr/>
        </p:nvSpPr>
        <p:spPr bwMode="auto">
          <a:xfrm>
            <a:off x="323850" y="1484783"/>
            <a:ext cx="8569325" cy="1828377"/>
          </a:xfrm>
          <a:prstGeom prst="rect">
            <a:avLst/>
          </a:prstGeom>
          <a:solidFill>
            <a:srgbClr val="FE5501"/>
          </a:solidFill>
          <a:ln>
            <a:noFill/>
          </a:ln>
          <a:extLst/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buClr>
                <a:srgbClr val="A0CE4E"/>
              </a:buClr>
              <a:buSzPct val="25000"/>
              <a:buFont typeface="Garamond" charset="0"/>
              <a:buNone/>
            </a:pPr>
            <a:r>
              <a:rPr lang="en-US" sz="4000" b="1" dirty="0" smtClean="0">
                <a:solidFill>
                  <a:schemeClr val="bg1"/>
                </a:solidFill>
                <a:latin typeface="Arial" charset="0"/>
                <a:ea typeface="Garamond" charset="0"/>
                <a:sym typeface="Garamond" charset="0"/>
              </a:rPr>
              <a:t>&lt;Title&gt;</a:t>
            </a:r>
            <a:endParaRPr lang="en-US" sz="4000" b="1" dirty="0">
              <a:solidFill>
                <a:schemeClr val="bg1"/>
              </a:solidFill>
              <a:latin typeface="Arial" charset="0"/>
              <a:ea typeface="Garamond" charset="0"/>
              <a:sym typeface="Garamond" charset="0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83D82D-D907-E64D-823F-35DF30A7432D}" type="datetime1">
              <a:rPr lang="fr-FR" smtClean="0"/>
              <a:t>14/01/2018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2F2877-1791-C641-A4B0-611508BE5787}" type="slidenum">
              <a:rPr lang="fr-FR" smtClean="0"/>
              <a:pPr>
                <a:defRPr/>
              </a:pPr>
              <a:t>1</a:t>
            </a:fld>
            <a:endParaRPr lang="fr-FR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rgbClr val="FE5501"/>
                </a:solidFill>
                <a:latin typeface="Calibri" charset="0"/>
              </a:rPr>
              <a:t>My</a:t>
            </a:r>
            <a:r>
              <a:rPr lang="fr-FR" dirty="0" smtClean="0">
                <a:solidFill>
                  <a:srgbClr val="FE5501"/>
                </a:solidFill>
                <a:latin typeface="Calibri" charset="0"/>
              </a:rPr>
              <a:t> First Page</a:t>
            </a:r>
            <a:endParaRPr lang="fr-FR" dirty="0">
              <a:solidFill>
                <a:srgbClr val="FE5501"/>
              </a:solidFill>
              <a:latin typeface="Calibri" charset="0"/>
            </a:endParaRPr>
          </a:p>
        </p:txBody>
      </p:sp>
      <p:sp>
        <p:nvSpPr>
          <p:cNvPr id="6146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>
              <a:latin typeface="Calibri" charset="0"/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5E68D9-5B70-FD48-B3C3-1AA620209209}" type="datetime1">
              <a:rPr lang="fr-FR" smtClean="0"/>
              <a:t>14/01/2018</a:t>
            </a:fld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4DDFE2-CC78-CA4D-9535-4360FFC8BD98}" type="slidenum">
              <a:rPr lang="fr-FR" smtClean="0"/>
              <a:pPr>
                <a:defRPr/>
              </a:pPr>
              <a:t>3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rgbClr val="FE5501"/>
                </a:solidFill>
                <a:latin typeface="Calibri" charset="0"/>
              </a:rPr>
              <a:t>My</a:t>
            </a:r>
            <a:r>
              <a:rPr lang="fr-FR" dirty="0" smtClean="0">
                <a:solidFill>
                  <a:srgbClr val="FE5501"/>
                </a:solidFill>
                <a:latin typeface="Calibri" charset="0"/>
              </a:rPr>
              <a:t> Second </a:t>
            </a:r>
            <a:r>
              <a:rPr lang="fr-FR" dirty="0">
                <a:solidFill>
                  <a:srgbClr val="FE5501"/>
                </a:solidFill>
                <a:latin typeface="Calibri" charset="0"/>
              </a:rPr>
              <a:t>Page</a:t>
            </a:r>
          </a:p>
        </p:txBody>
      </p:sp>
      <p:sp>
        <p:nvSpPr>
          <p:cNvPr id="7170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>
              <a:latin typeface="Calibri" charset="0"/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3B3815-A4B5-B346-AB21-5F5EBBD11204}" type="datetime1">
              <a:rPr lang="fr-FR" smtClean="0"/>
              <a:t>14/01/2018</a:t>
            </a:fld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4DDFE2-CC78-CA4D-9535-4360FFC8BD98}" type="slidenum">
              <a:rPr lang="fr-FR" smtClean="0"/>
              <a:pPr>
                <a:defRPr/>
              </a:pPr>
              <a:t>4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hape 85"/>
          <p:cNvSpPr txBox="1">
            <a:spLocks noChangeArrowheads="1"/>
          </p:cNvSpPr>
          <p:nvPr/>
        </p:nvSpPr>
        <p:spPr bwMode="auto">
          <a:xfrm>
            <a:off x="2789238" y="115888"/>
            <a:ext cx="54752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Ctr="1"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buClr>
                <a:srgbClr val="A0CE4E"/>
              </a:buClr>
              <a:buSzPct val="25000"/>
              <a:buFont typeface="Garamond" charset="0"/>
              <a:buNone/>
            </a:pPr>
            <a:r>
              <a:rPr lang="en-US" sz="4800" b="1" dirty="0">
                <a:solidFill>
                  <a:srgbClr val="FE5501"/>
                </a:solidFill>
                <a:latin typeface="Arial" charset="0"/>
                <a:ea typeface="Garamond" charset="0"/>
                <a:sym typeface="Garamond" charset="0"/>
              </a:rPr>
              <a:t>Agile </a:t>
            </a:r>
            <a:r>
              <a:rPr lang="en-US" sz="4800" b="1" dirty="0" smtClean="0">
                <a:solidFill>
                  <a:srgbClr val="FE5501"/>
                </a:solidFill>
                <a:latin typeface="Arial" charset="0"/>
                <a:ea typeface="Garamond" charset="0"/>
                <a:sym typeface="Garamond" charset="0"/>
              </a:rPr>
              <a:t>Paris</a:t>
            </a:r>
            <a:endParaRPr lang="en-US" sz="2000" b="1" dirty="0">
              <a:solidFill>
                <a:srgbClr val="FE5501"/>
              </a:solidFill>
              <a:latin typeface="Arial" charset="0"/>
              <a:ea typeface="Garamond" charset="0"/>
              <a:sym typeface="Garamond" charset="0"/>
            </a:endParaRPr>
          </a:p>
        </p:txBody>
      </p:sp>
      <p:sp>
        <p:nvSpPr>
          <p:cNvPr id="9218" name="Shape 86"/>
          <p:cNvSpPr>
            <a:spLocks/>
          </p:cNvSpPr>
          <p:nvPr/>
        </p:nvSpPr>
        <p:spPr bwMode="auto">
          <a:xfrm>
            <a:off x="1704975" y="2382838"/>
            <a:ext cx="5734050" cy="3286125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0 w 21600"/>
              <a:gd name="T9" fmla="*/ 0 h 21600"/>
              <a:gd name="T10" fmla="*/ 0 w 21600"/>
              <a:gd name="T11" fmla="*/ 0 h 21600"/>
              <a:gd name="T12" fmla="*/ 21600 w 21600"/>
              <a:gd name="T13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91425" tIns="45700" rIns="91425" bIns="45700" anchor="ctr"/>
          <a:lstStyle/>
          <a:p>
            <a:endParaRPr lang="fr-FR"/>
          </a:p>
        </p:txBody>
      </p:sp>
      <p:sp>
        <p:nvSpPr>
          <p:cNvPr id="9219" name="Shape 87"/>
          <p:cNvSpPr txBox="1">
            <a:spLocks noChangeArrowheads="1"/>
          </p:cNvSpPr>
          <p:nvPr/>
        </p:nvSpPr>
        <p:spPr bwMode="auto">
          <a:xfrm>
            <a:off x="1908175" y="2349500"/>
            <a:ext cx="5327650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lnSpc>
                <a:spcPct val="115000"/>
              </a:lnSpc>
              <a:buClr>
                <a:srgbClr val="666666"/>
              </a:buClr>
              <a:buSzPct val="25000"/>
              <a:buFont typeface="Garamond" charset="0"/>
              <a:buNone/>
            </a:pPr>
            <a:r>
              <a:rPr lang="en-US" sz="2400" b="1" dirty="0" smtClean="0">
                <a:solidFill>
                  <a:srgbClr val="FE5501"/>
                </a:solidFill>
                <a:latin typeface="Garamond" charset="0"/>
                <a:cs typeface="Garamond" charset="0"/>
                <a:sym typeface="Garamond" charset="0"/>
              </a:rPr>
              <a:t>atp2017.agileparis.org</a:t>
            </a:r>
            <a:endParaRPr lang="fr-FR" sz="2400" b="1" dirty="0">
              <a:solidFill>
                <a:srgbClr val="FE5501"/>
              </a:solidFill>
              <a:latin typeface="Garamond" charset="0"/>
              <a:cs typeface="Garamond" charset="0"/>
              <a:sym typeface="Garamond" charset="0"/>
            </a:endParaRPr>
          </a:p>
          <a:p>
            <a:pPr algn="ctr">
              <a:buClr>
                <a:srgbClr val="000000"/>
              </a:buClr>
              <a:buFont typeface="Arial" charset="0"/>
              <a:buNone/>
            </a:pPr>
            <a:endParaRPr lang="fr-FR" sz="2400" b="1" dirty="0">
              <a:solidFill>
                <a:srgbClr val="FE5501"/>
              </a:solidFill>
              <a:latin typeface="Garamond" charset="0"/>
              <a:cs typeface="Garamond" charset="0"/>
              <a:sym typeface="Garamond" charset="0"/>
            </a:endParaRPr>
          </a:p>
          <a:p>
            <a:pPr algn="ctr">
              <a:lnSpc>
                <a:spcPct val="93000"/>
              </a:lnSpc>
            </a:pPr>
            <a:endParaRPr lang="fr-FR" sz="2400" b="1" dirty="0">
              <a:solidFill>
                <a:srgbClr val="FE5501"/>
              </a:solidFill>
              <a:latin typeface="Garamond" charset="0"/>
              <a:cs typeface="Garamond" charset="0"/>
              <a:sym typeface="Garamond" charset="0"/>
            </a:endParaRPr>
          </a:p>
        </p:txBody>
      </p:sp>
      <p:sp>
        <p:nvSpPr>
          <p:cNvPr id="9220" name="Shape 22"/>
          <p:cNvSpPr>
            <a:spLocks/>
          </p:cNvSpPr>
          <p:nvPr/>
        </p:nvSpPr>
        <p:spPr bwMode="auto">
          <a:xfrm>
            <a:off x="2349500" y="4297363"/>
            <a:ext cx="280988" cy="298450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0 w 21600"/>
              <a:gd name="T9" fmla="*/ 0 h 21600"/>
              <a:gd name="T10" fmla="*/ 0 w 21600"/>
              <a:gd name="T11" fmla="*/ 0 h 21600"/>
              <a:gd name="T12" fmla="*/ 21600 w 21600"/>
              <a:gd name="T13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/>
          <a:p>
            <a:endParaRPr lang="fr-FR"/>
          </a:p>
        </p:txBody>
      </p:sp>
      <p:sp>
        <p:nvSpPr>
          <p:cNvPr id="9221" name="Shape 23"/>
          <p:cNvSpPr>
            <a:spLocks/>
          </p:cNvSpPr>
          <p:nvPr/>
        </p:nvSpPr>
        <p:spPr bwMode="auto">
          <a:xfrm>
            <a:off x="2346325" y="3284538"/>
            <a:ext cx="280988" cy="298450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0 w 21600"/>
              <a:gd name="T9" fmla="*/ 0 h 21600"/>
              <a:gd name="T10" fmla="*/ 0 w 21600"/>
              <a:gd name="T11" fmla="*/ 0 h 21600"/>
              <a:gd name="T12" fmla="*/ 21600 w 21600"/>
              <a:gd name="T13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/>
          <a:p>
            <a:endParaRPr lang="fr-FR"/>
          </a:p>
        </p:txBody>
      </p:sp>
      <p:sp>
        <p:nvSpPr>
          <p:cNvPr id="9222" name="Shape 24"/>
          <p:cNvSpPr>
            <a:spLocks/>
          </p:cNvSpPr>
          <p:nvPr/>
        </p:nvSpPr>
        <p:spPr bwMode="auto">
          <a:xfrm>
            <a:off x="2339975" y="3975100"/>
            <a:ext cx="300038" cy="292100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0 w 21600"/>
              <a:gd name="T9" fmla="*/ 0 h 21600"/>
              <a:gd name="T10" fmla="*/ 0 w 21600"/>
              <a:gd name="T11" fmla="*/ 0 h 21600"/>
              <a:gd name="T12" fmla="*/ 21600 w 21600"/>
              <a:gd name="T13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/>
          <a:p>
            <a:endParaRPr lang="fr-FR"/>
          </a:p>
        </p:txBody>
      </p:sp>
      <p:sp>
        <p:nvSpPr>
          <p:cNvPr id="9223" name="Shape 26"/>
          <p:cNvSpPr>
            <a:spLocks/>
          </p:cNvSpPr>
          <p:nvPr/>
        </p:nvSpPr>
        <p:spPr bwMode="auto">
          <a:xfrm>
            <a:off x="2349500" y="3629025"/>
            <a:ext cx="280988" cy="298450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0 w 21600"/>
              <a:gd name="T9" fmla="*/ 0 h 21600"/>
              <a:gd name="T10" fmla="*/ 0 w 21600"/>
              <a:gd name="T11" fmla="*/ 0 h 21600"/>
              <a:gd name="T12" fmla="*/ 21600 w 21600"/>
              <a:gd name="T13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/>
          <a:p>
            <a:endParaRPr lang="fr-FR"/>
          </a:p>
        </p:txBody>
      </p:sp>
      <p:sp>
        <p:nvSpPr>
          <p:cNvPr id="9224" name="Shape 27"/>
          <p:cNvSpPr txBox="1">
            <a:spLocks noChangeArrowheads="1"/>
          </p:cNvSpPr>
          <p:nvPr/>
        </p:nvSpPr>
        <p:spPr bwMode="auto">
          <a:xfrm>
            <a:off x="2749550" y="3213100"/>
            <a:ext cx="4106863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ts val="700"/>
              </a:spcBef>
              <a:buClr>
                <a:srgbClr val="A0CE4E"/>
              </a:buClr>
              <a:buSzPct val="25000"/>
            </a:pPr>
            <a:r>
              <a:rPr lang="en-US" sz="1600" dirty="0" err="1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www.twitter.com</a:t>
            </a:r>
            <a:r>
              <a:rPr lang="en-US" sz="1600" dirty="0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/</a:t>
            </a:r>
            <a:r>
              <a:rPr lang="en-US" sz="1600" dirty="0" err="1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AgileTourParis</a:t>
            </a:r>
            <a:endParaRPr lang="en-US" sz="1600" dirty="0">
              <a:solidFill>
                <a:srgbClr val="489EB5"/>
              </a:solidFill>
              <a:latin typeface="Arial" charset="0"/>
              <a:cs typeface="Arial" charset="0"/>
              <a:sym typeface="Arial" charset="0"/>
            </a:endParaRPr>
          </a:p>
          <a:p>
            <a:pPr>
              <a:spcBef>
                <a:spcPts val="700"/>
              </a:spcBef>
              <a:buClr>
                <a:srgbClr val="A0CE4E"/>
              </a:buClr>
              <a:buSzPct val="25000"/>
            </a:pPr>
            <a:r>
              <a:rPr lang="en-US" sz="1600" dirty="0" err="1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www.linkedin.com</a:t>
            </a:r>
            <a:r>
              <a:rPr lang="en-US" sz="1600" dirty="0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/</a:t>
            </a:r>
            <a:r>
              <a:rPr lang="en-US" sz="1600" dirty="0" err="1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AgileTour</a:t>
            </a:r>
            <a:endParaRPr lang="en-US" sz="1600" dirty="0">
              <a:solidFill>
                <a:srgbClr val="489EB5"/>
              </a:solidFill>
              <a:latin typeface="Arial" charset="0"/>
              <a:cs typeface="Arial" charset="0"/>
              <a:sym typeface="Arial" charset="0"/>
            </a:endParaRPr>
          </a:p>
          <a:p>
            <a:pPr>
              <a:spcBef>
                <a:spcPts val="700"/>
              </a:spcBef>
              <a:buClr>
                <a:srgbClr val="A0CE4E"/>
              </a:buClr>
              <a:buSzPct val="25000"/>
            </a:pPr>
            <a:r>
              <a:rPr lang="en-US" sz="1600" dirty="0" err="1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www.facebook.com</a:t>
            </a:r>
            <a:r>
              <a:rPr lang="en-US" sz="1600" dirty="0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/</a:t>
            </a:r>
            <a:r>
              <a:rPr lang="en-US" sz="1600" dirty="0" err="1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AgileParis</a:t>
            </a:r>
            <a:endParaRPr lang="en-US" sz="1600" dirty="0">
              <a:solidFill>
                <a:srgbClr val="489EB5"/>
              </a:solidFill>
              <a:latin typeface="Arial" charset="0"/>
              <a:cs typeface="Arial" charset="0"/>
              <a:sym typeface="Arial" charset="0"/>
            </a:endParaRPr>
          </a:p>
          <a:p>
            <a:pPr>
              <a:spcBef>
                <a:spcPts val="700"/>
              </a:spcBef>
              <a:spcAft>
                <a:spcPts val="200"/>
              </a:spcAft>
              <a:buClr>
                <a:srgbClr val="A0CE4E"/>
              </a:buClr>
              <a:buSzPct val="25000"/>
              <a:buFont typeface="Arial" charset="0"/>
              <a:buNone/>
            </a:pPr>
            <a:r>
              <a:rPr lang="en-US" sz="1600" dirty="0" err="1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team@agileparis.org</a:t>
            </a:r>
            <a:endParaRPr lang="en-US" sz="1600" dirty="0">
              <a:solidFill>
                <a:srgbClr val="489EB5"/>
              </a:solidFill>
              <a:latin typeface="Arial" charset="0"/>
              <a:cs typeface="Arial" charset="0"/>
              <a:sym typeface="Arial" charset="0"/>
            </a:endParaRPr>
          </a:p>
          <a:p>
            <a:pPr>
              <a:spcBef>
                <a:spcPts val="700"/>
              </a:spcBef>
              <a:spcAft>
                <a:spcPts val="200"/>
              </a:spcAft>
              <a:buClr>
                <a:srgbClr val="A0CE4E"/>
              </a:buClr>
              <a:buSzPct val="25000"/>
            </a:pPr>
            <a:r>
              <a:rPr lang="en-US" sz="1600" dirty="0" err="1" smtClean="0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Meetup.com</a:t>
            </a:r>
            <a:r>
              <a:rPr lang="en-US" sz="1600" dirty="0" smtClean="0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/</a:t>
            </a:r>
            <a:r>
              <a:rPr lang="en-US" sz="1600" dirty="0" err="1" smtClean="0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AgileParisMeetup</a:t>
            </a:r>
            <a:endParaRPr lang="en-US" sz="1600" dirty="0">
              <a:solidFill>
                <a:srgbClr val="489EB5"/>
              </a:solidFill>
              <a:latin typeface="Arial" charset="0"/>
              <a:cs typeface="Arial" charset="0"/>
              <a:sym typeface="Arial" charset="0"/>
            </a:endParaRPr>
          </a:p>
          <a:p>
            <a:pPr>
              <a:spcBef>
                <a:spcPts val="700"/>
              </a:spcBef>
              <a:spcAft>
                <a:spcPts val="200"/>
              </a:spcAft>
              <a:buClr>
                <a:srgbClr val="A0CE4E"/>
              </a:buClr>
              <a:buSzPct val="25000"/>
              <a:buFont typeface="Arial" charset="0"/>
              <a:buNone/>
            </a:pPr>
            <a:r>
              <a:rPr lang="en-US" sz="2000" dirty="0" err="1">
                <a:solidFill>
                  <a:srgbClr val="489EB5"/>
                </a:solidFill>
                <a:latin typeface="Arial" charset="0"/>
                <a:cs typeface="Arial" charset="0"/>
                <a:sym typeface="Arial" charset="0"/>
              </a:rPr>
              <a:t>www.agileparis.org</a:t>
            </a:r>
            <a:endParaRPr lang="en-US" sz="2000" dirty="0">
              <a:solidFill>
                <a:srgbClr val="489EB5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9225" name="Rectangle 1"/>
          <p:cNvSpPr>
            <a:spLocks noChangeArrowheads="1"/>
          </p:cNvSpPr>
          <p:nvPr/>
        </p:nvSpPr>
        <p:spPr bwMode="auto">
          <a:xfrm>
            <a:off x="1692275" y="6021388"/>
            <a:ext cx="5759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ts val="700"/>
              </a:spcBef>
              <a:spcAft>
                <a:spcPts val="200"/>
              </a:spcAft>
              <a:buClr>
                <a:srgbClr val="A0CE4E"/>
              </a:buClr>
              <a:buSzPct val="25000"/>
            </a:pPr>
            <a:r>
              <a:rPr lang="en-US" sz="3200" b="1" dirty="0" err="1">
                <a:solidFill>
                  <a:srgbClr val="FE5501"/>
                </a:solidFill>
                <a:latin typeface="Arial" charset="0"/>
                <a:cs typeface="Arial" charset="0"/>
                <a:sym typeface="Arial" charset="0"/>
              </a:rPr>
              <a:t>www.agiletour.org</a:t>
            </a:r>
            <a:endParaRPr lang="en-US" sz="3200" b="1" dirty="0">
              <a:solidFill>
                <a:srgbClr val="FE5501"/>
              </a:solidFill>
              <a:latin typeface="Arial" charset="0"/>
              <a:cs typeface="Arial" charset="0"/>
              <a:sym typeface="Arial" charset="0"/>
            </a:endParaRPr>
          </a:p>
        </p:txBody>
      </p:sp>
      <p:pic>
        <p:nvPicPr>
          <p:cNvPr id="9226" name="Imag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863" y="4638675"/>
            <a:ext cx="325437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gile tour presentation 2014">
  <a:themeElements>
    <a:clrScheme name="Ciel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Agile tour presentation 2014.potx</Template>
  <TotalTime>3349</TotalTime>
  <Words>37</Words>
  <Application>Microsoft Macintosh PowerPoint</Application>
  <PresentationFormat>Présentation à l'écran (4:3)</PresentationFormat>
  <Paragraphs>24</Paragraphs>
  <Slides>5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Garamond</vt:lpstr>
      <vt:lpstr>ＭＳ Ｐゴシック</vt:lpstr>
      <vt:lpstr>Agile tour presentation 2014</vt:lpstr>
      <vt:lpstr>Présentation PowerPoint</vt:lpstr>
      <vt:lpstr>Présentation PowerPoint</vt:lpstr>
      <vt:lpstr>My First Page</vt:lpstr>
      <vt:lpstr>My Second Page</vt:lpstr>
      <vt:lpstr>Présentation PowerPoint</vt:lpstr>
    </vt:vector>
  </TitlesOfParts>
  <Company>La Poste Courrier</Company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LEJEUNE MICHEL</dc:creator>
  <cp:lastModifiedBy>Patrice Petit</cp:lastModifiedBy>
  <cp:revision>55</cp:revision>
  <dcterms:created xsi:type="dcterms:W3CDTF">2014-10-11T14:57:15Z</dcterms:created>
  <dcterms:modified xsi:type="dcterms:W3CDTF">2018-01-14T22:52:03Z</dcterms:modified>
</cp:coreProperties>
</file>